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2032" userDrawn="1">
          <p15:clr>
            <a:srgbClr val="009600"/>
          </p15:clr>
        </p15:guide>
        <p15:guide id="10" orient="horz" pos="3988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2032"/>
        <p:guide orient="horz" pos="39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186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186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30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30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320034" y="1369897"/>
            <a:ext cx="196215" cy="585470"/>
          </a:xfrm>
          <a:custGeom>
            <a:avLst/>
            <a:gdLst/>
            <a:ahLst/>
            <a:cxnLst/>
            <a:rect l="l" t="t" r="r" b="b"/>
            <a:pathLst>
              <a:path w="196215" h="585470">
                <a:moveTo>
                  <a:pt x="30492" y="421246"/>
                </a:moveTo>
                <a:lnTo>
                  <a:pt x="10363" y="417779"/>
                </a:lnTo>
                <a:lnTo>
                  <a:pt x="8864" y="430695"/>
                </a:lnTo>
                <a:lnTo>
                  <a:pt x="6756" y="443039"/>
                </a:lnTo>
                <a:lnTo>
                  <a:pt x="6705" y="443344"/>
                </a:lnTo>
                <a:lnTo>
                  <a:pt x="3784" y="455028"/>
                </a:lnTo>
                <a:lnTo>
                  <a:pt x="88" y="464731"/>
                </a:lnTo>
                <a:lnTo>
                  <a:pt x="0" y="464947"/>
                </a:lnTo>
                <a:lnTo>
                  <a:pt x="5080" y="466775"/>
                </a:lnTo>
                <a:lnTo>
                  <a:pt x="14224" y="471043"/>
                </a:lnTo>
                <a:lnTo>
                  <a:pt x="18288" y="473887"/>
                </a:lnTo>
                <a:lnTo>
                  <a:pt x="22390" y="462915"/>
                </a:lnTo>
                <a:lnTo>
                  <a:pt x="25844" y="449935"/>
                </a:lnTo>
                <a:lnTo>
                  <a:pt x="28562" y="435787"/>
                </a:lnTo>
                <a:lnTo>
                  <a:pt x="30492" y="421246"/>
                </a:lnTo>
                <a:close/>
              </a:path>
              <a:path w="196215" h="585470">
                <a:moveTo>
                  <a:pt x="86791" y="452335"/>
                </a:moveTo>
                <a:lnTo>
                  <a:pt x="84721" y="444271"/>
                </a:lnTo>
                <a:lnTo>
                  <a:pt x="81762" y="435190"/>
                </a:lnTo>
                <a:lnTo>
                  <a:pt x="78282" y="425843"/>
                </a:lnTo>
                <a:lnTo>
                  <a:pt x="74599" y="416966"/>
                </a:lnTo>
                <a:lnTo>
                  <a:pt x="56515" y="422871"/>
                </a:lnTo>
                <a:lnTo>
                  <a:pt x="60007" y="432079"/>
                </a:lnTo>
                <a:lnTo>
                  <a:pt x="63195" y="441566"/>
                </a:lnTo>
                <a:lnTo>
                  <a:pt x="65925" y="451091"/>
                </a:lnTo>
                <a:lnTo>
                  <a:pt x="67691" y="459257"/>
                </a:lnTo>
                <a:lnTo>
                  <a:pt x="86791" y="452335"/>
                </a:lnTo>
                <a:close/>
              </a:path>
              <a:path w="196215" h="585470">
                <a:moveTo>
                  <a:pt x="90055" y="406590"/>
                </a:moveTo>
                <a:lnTo>
                  <a:pt x="82207" y="385660"/>
                </a:lnTo>
                <a:lnTo>
                  <a:pt x="76644" y="374789"/>
                </a:lnTo>
                <a:lnTo>
                  <a:pt x="70446" y="364312"/>
                </a:lnTo>
                <a:lnTo>
                  <a:pt x="70332" y="364121"/>
                </a:lnTo>
                <a:lnTo>
                  <a:pt x="53251" y="371627"/>
                </a:lnTo>
                <a:lnTo>
                  <a:pt x="55499" y="375500"/>
                </a:lnTo>
                <a:lnTo>
                  <a:pt x="57810" y="379552"/>
                </a:lnTo>
                <a:lnTo>
                  <a:pt x="57924" y="379768"/>
                </a:lnTo>
                <a:lnTo>
                  <a:pt x="59969" y="384238"/>
                </a:lnTo>
                <a:lnTo>
                  <a:pt x="40246" y="385660"/>
                </a:lnTo>
                <a:lnTo>
                  <a:pt x="49834" y="373037"/>
                </a:lnTo>
                <a:lnTo>
                  <a:pt x="59461" y="359638"/>
                </a:lnTo>
                <a:lnTo>
                  <a:pt x="61277" y="356997"/>
                </a:lnTo>
                <a:lnTo>
                  <a:pt x="68783" y="346100"/>
                </a:lnTo>
                <a:lnTo>
                  <a:pt x="77444" y="333006"/>
                </a:lnTo>
                <a:lnTo>
                  <a:pt x="57734" y="323456"/>
                </a:lnTo>
                <a:lnTo>
                  <a:pt x="53759" y="331355"/>
                </a:lnTo>
                <a:lnTo>
                  <a:pt x="49199" y="339699"/>
                </a:lnTo>
                <a:lnTo>
                  <a:pt x="44183" y="348297"/>
                </a:lnTo>
                <a:lnTo>
                  <a:pt x="38823" y="356997"/>
                </a:lnTo>
                <a:lnTo>
                  <a:pt x="36791" y="354355"/>
                </a:lnTo>
                <a:lnTo>
                  <a:pt x="34150" y="351307"/>
                </a:lnTo>
                <a:lnTo>
                  <a:pt x="31343" y="348297"/>
                </a:lnTo>
                <a:lnTo>
                  <a:pt x="31940" y="347230"/>
                </a:lnTo>
                <a:lnTo>
                  <a:pt x="36931" y="339090"/>
                </a:lnTo>
                <a:lnTo>
                  <a:pt x="39370" y="334848"/>
                </a:lnTo>
                <a:lnTo>
                  <a:pt x="42887" y="328701"/>
                </a:lnTo>
                <a:lnTo>
                  <a:pt x="48793" y="317842"/>
                </a:lnTo>
                <a:lnTo>
                  <a:pt x="54470" y="306997"/>
                </a:lnTo>
                <a:lnTo>
                  <a:pt x="33134" y="299262"/>
                </a:lnTo>
                <a:lnTo>
                  <a:pt x="30124" y="307708"/>
                </a:lnTo>
                <a:lnTo>
                  <a:pt x="26428" y="316826"/>
                </a:lnTo>
                <a:lnTo>
                  <a:pt x="22263" y="326059"/>
                </a:lnTo>
                <a:lnTo>
                  <a:pt x="17881" y="334848"/>
                </a:lnTo>
                <a:lnTo>
                  <a:pt x="16256" y="333425"/>
                </a:lnTo>
                <a:lnTo>
                  <a:pt x="14833" y="331990"/>
                </a:lnTo>
                <a:lnTo>
                  <a:pt x="13208" y="330784"/>
                </a:lnTo>
                <a:lnTo>
                  <a:pt x="1828" y="347230"/>
                </a:lnTo>
                <a:lnTo>
                  <a:pt x="8636" y="353910"/>
                </a:lnTo>
                <a:lnTo>
                  <a:pt x="15265" y="361061"/>
                </a:lnTo>
                <a:lnTo>
                  <a:pt x="21412" y="368452"/>
                </a:lnTo>
                <a:lnTo>
                  <a:pt x="26416" y="375500"/>
                </a:lnTo>
                <a:lnTo>
                  <a:pt x="23571" y="379552"/>
                </a:lnTo>
                <a:lnTo>
                  <a:pt x="20535" y="383628"/>
                </a:lnTo>
                <a:lnTo>
                  <a:pt x="17678" y="387286"/>
                </a:lnTo>
                <a:lnTo>
                  <a:pt x="6096" y="388099"/>
                </a:lnTo>
                <a:lnTo>
                  <a:pt x="1219" y="388302"/>
                </a:lnTo>
                <a:lnTo>
                  <a:pt x="4457" y="408076"/>
                </a:lnTo>
                <a:lnTo>
                  <a:pt x="4572" y="408800"/>
                </a:lnTo>
                <a:lnTo>
                  <a:pt x="4673" y="409448"/>
                </a:lnTo>
                <a:lnTo>
                  <a:pt x="26060" y="407276"/>
                </a:lnTo>
                <a:lnTo>
                  <a:pt x="33743" y="406400"/>
                </a:lnTo>
                <a:lnTo>
                  <a:pt x="33743" y="488937"/>
                </a:lnTo>
                <a:lnTo>
                  <a:pt x="55283" y="488937"/>
                </a:lnTo>
                <a:lnTo>
                  <a:pt x="55283" y="406400"/>
                </a:lnTo>
                <a:lnTo>
                  <a:pt x="55283" y="403948"/>
                </a:lnTo>
                <a:lnTo>
                  <a:pt x="67894" y="402539"/>
                </a:lnTo>
                <a:lnTo>
                  <a:pt x="69748" y="407276"/>
                </a:lnTo>
                <a:lnTo>
                  <a:pt x="70942" y="411480"/>
                </a:lnTo>
                <a:lnTo>
                  <a:pt x="71755" y="415137"/>
                </a:lnTo>
                <a:lnTo>
                  <a:pt x="90055" y="406590"/>
                </a:lnTo>
                <a:close/>
              </a:path>
              <a:path w="196215" h="585470">
                <a:moveTo>
                  <a:pt x="193522" y="526859"/>
                </a:moveTo>
                <a:lnTo>
                  <a:pt x="184785" y="506730"/>
                </a:lnTo>
                <a:lnTo>
                  <a:pt x="97574" y="559790"/>
                </a:lnTo>
                <a:lnTo>
                  <a:pt x="10363" y="506730"/>
                </a:lnTo>
                <a:lnTo>
                  <a:pt x="1625" y="526859"/>
                </a:lnTo>
                <a:lnTo>
                  <a:pt x="97574" y="585203"/>
                </a:lnTo>
                <a:lnTo>
                  <a:pt x="193522" y="526859"/>
                </a:lnTo>
                <a:close/>
              </a:path>
              <a:path w="196215" h="5854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585470">
                <a:moveTo>
                  <a:pt x="194335" y="263766"/>
                </a:moveTo>
                <a:lnTo>
                  <a:pt x="180035" y="258711"/>
                </a:lnTo>
                <a:lnTo>
                  <a:pt x="167297" y="252133"/>
                </a:lnTo>
                <a:lnTo>
                  <a:pt x="156083" y="244106"/>
                </a:lnTo>
                <a:lnTo>
                  <a:pt x="146354" y="234708"/>
                </a:lnTo>
                <a:lnTo>
                  <a:pt x="156197" y="229235"/>
                </a:lnTo>
                <a:lnTo>
                  <a:pt x="166509" y="223024"/>
                </a:lnTo>
                <a:lnTo>
                  <a:pt x="176860" y="216357"/>
                </a:lnTo>
                <a:lnTo>
                  <a:pt x="186817" y="209499"/>
                </a:lnTo>
                <a:lnTo>
                  <a:pt x="166687" y="194449"/>
                </a:lnTo>
                <a:lnTo>
                  <a:pt x="159791" y="200469"/>
                </a:lnTo>
                <a:lnTo>
                  <a:pt x="151879" y="206730"/>
                </a:lnTo>
                <a:lnTo>
                  <a:pt x="143395" y="212953"/>
                </a:lnTo>
                <a:lnTo>
                  <a:pt x="134772" y="218846"/>
                </a:lnTo>
                <a:lnTo>
                  <a:pt x="131178" y="212483"/>
                </a:lnTo>
                <a:lnTo>
                  <a:pt x="127990" y="205841"/>
                </a:lnTo>
                <a:lnTo>
                  <a:pt x="125145" y="198907"/>
                </a:lnTo>
                <a:lnTo>
                  <a:pt x="122580" y="191617"/>
                </a:lnTo>
                <a:lnTo>
                  <a:pt x="187223" y="191617"/>
                </a:lnTo>
                <a:lnTo>
                  <a:pt x="187223" y="171081"/>
                </a:lnTo>
                <a:lnTo>
                  <a:pt x="109156" y="171081"/>
                </a:lnTo>
                <a:lnTo>
                  <a:pt x="109156" y="159689"/>
                </a:lnTo>
                <a:lnTo>
                  <a:pt x="172796" y="159689"/>
                </a:lnTo>
                <a:lnTo>
                  <a:pt x="172796" y="140385"/>
                </a:lnTo>
                <a:lnTo>
                  <a:pt x="109156" y="140385"/>
                </a:lnTo>
                <a:lnTo>
                  <a:pt x="109156" y="130009"/>
                </a:lnTo>
                <a:lnTo>
                  <a:pt x="180721" y="130009"/>
                </a:lnTo>
                <a:lnTo>
                  <a:pt x="180721" y="109486"/>
                </a:lnTo>
                <a:lnTo>
                  <a:pt x="109156" y="109486"/>
                </a:lnTo>
                <a:lnTo>
                  <a:pt x="109156" y="96062"/>
                </a:lnTo>
                <a:lnTo>
                  <a:pt x="84963" y="96062"/>
                </a:lnTo>
                <a:lnTo>
                  <a:pt x="84963" y="109486"/>
                </a:lnTo>
                <a:lnTo>
                  <a:pt x="15036" y="109486"/>
                </a:lnTo>
                <a:lnTo>
                  <a:pt x="15036" y="130009"/>
                </a:lnTo>
                <a:lnTo>
                  <a:pt x="84963" y="130009"/>
                </a:lnTo>
                <a:lnTo>
                  <a:pt x="84963" y="140385"/>
                </a:lnTo>
                <a:lnTo>
                  <a:pt x="24599" y="140385"/>
                </a:lnTo>
                <a:lnTo>
                  <a:pt x="24599" y="159689"/>
                </a:lnTo>
                <a:lnTo>
                  <a:pt x="84963" y="159689"/>
                </a:lnTo>
                <a:lnTo>
                  <a:pt x="84963" y="171081"/>
                </a:lnTo>
                <a:lnTo>
                  <a:pt x="7518" y="171081"/>
                </a:lnTo>
                <a:lnTo>
                  <a:pt x="7518" y="191617"/>
                </a:lnTo>
                <a:lnTo>
                  <a:pt x="69316" y="191617"/>
                </a:lnTo>
                <a:lnTo>
                  <a:pt x="53835" y="201168"/>
                </a:lnTo>
                <a:lnTo>
                  <a:pt x="36576" y="209753"/>
                </a:lnTo>
                <a:lnTo>
                  <a:pt x="18351" y="217055"/>
                </a:lnTo>
                <a:lnTo>
                  <a:pt x="0" y="222707"/>
                </a:lnTo>
                <a:lnTo>
                  <a:pt x="5080" y="227596"/>
                </a:lnTo>
                <a:lnTo>
                  <a:pt x="11988" y="236740"/>
                </a:lnTo>
                <a:lnTo>
                  <a:pt x="15443" y="242227"/>
                </a:lnTo>
                <a:lnTo>
                  <a:pt x="23863" y="239445"/>
                </a:lnTo>
                <a:lnTo>
                  <a:pt x="32321" y="236283"/>
                </a:lnTo>
                <a:lnTo>
                  <a:pt x="40779" y="232740"/>
                </a:lnTo>
                <a:lnTo>
                  <a:pt x="49199" y="228815"/>
                </a:lnTo>
                <a:lnTo>
                  <a:pt x="49199" y="257886"/>
                </a:lnTo>
                <a:lnTo>
                  <a:pt x="21539" y="263169"/>
                </a:lnTo>
                <a:lnTo>
                  <a:pt x="28663" y="285521"/>
                </a:lnTo>
                <a:lnTo>
                  <a:pt x="71793" y="276237"/>
                </a:lnTo>
                <a:lnTo>
                  <a:pt x="119938" y="265404"/>
                </a:lnTo>
                <a:lnTo>
                  <a:pt x="117703" y="243446"/>
                </a:lnTo>
                <a:lnTo>
                  <a:pt x="73380" y="253009"/>
                </a:lnTo>
                <a:lnTo>
                  <a:pt x="73380" y="215188"/>
                </a:lnTo>
                <a:lnTo>
                  <a:pt x="80568" y="210350"/>
                </a:lnTo>
                <a:lnTo>
                  <a:pt x="87464" y="205308"/>
                </a:lnTo>
                <a:lnTo>
                  <a:pt x="93967" y="200075"/>
                </a:lnTo>
                <a:lnTo>
                  <a:pt x="100012" y="194665"/>
                </a:lnTo>
                <a:lnTo>
                  <a:pt x="111937" y="225806"/>
                </a:lnTo>
                <a:lnTo>
                  <a:pt x="128295" y="251434"/>
                </a:lnTo>
                <a:lnTo>
                  <a:pt x="150177" y="271335"/>
                </a:lnTo>
                <a:lnTo>
                  <a:pt x="178676" y="285330"/>
                </a:lnTo>
                <a:lnTo>
                  <a:pt x="181851" y="279844"/>
                </a:lnTo>
                <a:lnTo>
                  <a:pt x="185826" y="273939"/>
                </a:lnTo>
                <a:lnTo>
                  <a:pt x="190144" y="268338"/>
                </a:lnTo>
                <a:lnTo>
                  <a:pt x="194335" y="263766"/>
                </a:lnTo>
                <a:close/>
              </a:path>
              <a:path w="196215" h="585470">
                <a:moveTo>
                  <a:pt x="196164" y="451523"/>
                </a:moveTo>
                <a:lnTo>
                  <a:pt x="191477" y="448398"/>
                </a:lnTo>
                <a:lnTo>
                  <a:pt x="182956" y="441566"/>
                </a:lnTo>
                <a:lnTo>
                  <a:pt x="178676" y="437095"/>
                </a:lnTo>
                <a:lnTo>
                  <a:pt x="178041" y="448398"/>
                </a:lnTo>
                <a:lnTo>
                  <a:pt x="174002" y="463524"/>
                </a:lnTo>
                <a:lnTo>
                  <a:pt x="168998" y="457111"/>
                </a:lnTo>
                <a:lnTo>
                  <a:pt x="165227" y="443344"/>
                </a:lnTo>
                <a:lnTo>
                  <a:pt x="165138" y="443039"/>
                </a:lnTo>
                <a:lnTo>
                  <a:pt x="162356" y="422871"/>
                </a:lnTo>
                <a:lnTo>
                  <a:pt x="162318" y="422643"/>
                </a:lnTo>
                <a:lnTo>
                  <a:pt x="160388" y="397243"/>
                </a:lnTo>
                <a:lnTo>
                  <a:pt x="192913" y="397243"/>
                </a:lnTo>
                <a:lnTo>
                  <a:pt x="192913" y="374484"/>
                </a:lnTo>
                <a:lnTo>
                  <a:pt x="159372" y="374484"/>
                </a:lnTo>
                <a:lnTo>
                  <a:pt x="159308" y="371627"/>
                </a:lnTo>
                <a:lnTo>
                  <a:pt x="158788" y="332409"/>
                </a:lnTo>
                <a:lnTo>
                  <a:pt x="158762" y="326910"/>
                </a:lnTo>
                <a:lnTo>
                  <a:pt x="166420" y="324739"/>
                </a:lnTo>
                <a:lnTo>
                  <a:pt x="173799" y="322465"/>
                </a:lnTo>
                <a:lnTo>
                  <a:pt x="180886" y="320090"/>
                </a:lnTo>
                <a:lnTo>
                  <a:pt x="186029" y="318160"/>
                </a:lnTo>
                <a:lnTo>
                  <a:pt x="187629" y="317563"/>
                </a:lnTo>
                <a:lnTo>
                  <a:pt x="168719" y="299262"/>
                </a:lnTo>
                <a:lnTo>
                  <a:pt x="155016" y="304647"/>
                </a:lnTo>
                <a:lnTo>
                  <a:pt x="138709" y="309702"/>
                </a:lnTo>
                <a:lnTo>
                  <a:pt x="137007" y="310146"/>
                </a:lnTo>
                <a:lnTo>
                  <a:pt x="137007" y="374484"/>
                </a:lnTo>
                <a:lnTo>
                  <a:pt x="113220" y="374484"/>
                </a:lnTo>
                <a:lnTo>
                  <a:pt x="113220" y="336867"/>
                </a:lnTo>
                <a:lnTo>
                  <a:pt x="120548" y="335648"/>
                </a:lnTo>
                <a:lnTo>
                  <a:pt x="128270" y="334225"/>
                </a:lnTo>
                <a:lnTo>
                  <a:pt x="135788" y="332409"/>
                </a:lnTo>
                <a:lnTo>
                  <a:pt x="135864" y="336867"/>
                </a:lnTo>
                <a:lnTo>
                  <a:pt x="135978" y="343268"/>
                </a:lnTo>
                <a:lnTo>
                  <a:pt x="136055" y="346100"/>
                </a:lnTo>
                <a:lnTo>
                  <a:pt x="136182" y="351155"/>
                </a:lnTo>
                <a:lnTo>
                  <a:pt x="136245" y="353910"/>
                </a:lnTo>
                <a:lnTo>
                  <a:pt x="136347" y="356997"/>
                </a:lnTo>
                <a:lnTo>
                  <a:pt x="136436" y="359638"/>
                </a:lnTo>
                <a:lnTo>
                  <a:pt x="136486" y="361061"/>
                </a:lnTo>
                <a:lnTo>
                  <a:pt x="136588" y="364312"/>
                </a:lnTo>
                <a:lnTo>
                  <a:pt x="136893" y="371627"/>
                </a:lnTo>
                <a:lnTo>
                  <a:pt x="137007" y="374484"/>
                </a:lnTo>
                <a:lnTo>
                  <a:pt x="137007" y="310146"/>
                </a:lnTo>
                <a:lnTo>
                  <a:pt x="120840" y="314274"/>
                </a:lnTo>
                <a:lnTo>
                  <a:pt x="102450" y="318160"/>
                </a:lnTo>
                <a:lnTo>
                  <a:pt x="90449" y="314502"/>
                </a:lnTo>
                <a:lnTo>
                  <a:pt x="90449" y="461683"/>
                </a:lnTo>
                <a:lnTo>
                  <a:pt x="85166" y="462915"/>
                </a:lnTo>
                <a:lnTo>
                  <a:pt x="80289" y="463931"/>
                </a:lnTo>
                <a:lnTo>
                  <a:pt x="75819" y="464731"/>
                </a:lnTo>
                <a:lnTo>
                  <a:pt x="84353" y="487705"/>
                </a:lnTo>
                <a:lnTo>
                  <a:pt x="129844" y="475564"/>
                </a:lnTo>
                <a:lnTo>
                  <a:pt x="145745" y="471043"/>
                </a:lnTo>
                <a:lnTo>
                  <a:pt x="143738" y="457111"/>
                </a:lnTo>
                <a:lnTo>
                  <a:pt x="143662" y="456603"/>
                </a:lnTo>
                <a:lnTo>
                  <a:pt x="142709" y="449935"/>
                </a:lnTo>
                <a:lnTo>
                  <a:pt x="142557" y="449935"/>
                </a:lnTo>
                <a:lnTo>
                  <a:pt x="120459" y="455028"/>
                </a:lnTo>
                <a:lnTo>
                  <a:pt x="113220" y="456603"/>
                </a:lnTo>
                <a:lnTo>
                  <a:pt x="113220" y="397243"/>
                </a:lnTo>
                <a:lnTo>
                  <a:pt x="138023" y="397243"/>
                </a:lnTo>
                <a:lnTo>
                  <a:pt x="140995" y="429158"/>
                </a:lnTo>
                <a:lnTo>
                  <a:pt x="145669" y="455028"/>
                </a:lnTo>
                <a:lnTo>
                  <a:pt x="145719" y="455345"/>
                </a:lnTo>
                <a:lnTo>
                  <a:pt x="152857" y="474433"/>
                </a:lnTo>
                <a:lnTo>
                  <a:pt x="163106" y="485152"/>
                </a:lnTo>
                <a:lnTo>
                  <a:pt x="163258" y="485152"/>
                </a:lnTo>
                <a:lnTo>
                  <a:pt x="173863" y="488899"/>
                </a:lnTo>
                <a:lnTo>
                  <a:pt x="183718" y="485152"/>
                </a:lnTo>
                <a:lnTo>
                  <a:pt x="191503" y="472973"/>
                </a:lnTo>
                <a:lnTo>
                  <a:pt x="193471" y="463931"/>
                </a:lnTo>
                <a:lnTo>
                  <a:pt x="193560" y="463524"/>
                </a:lnTo>
                <a:lnTo>
                  <a:pt x="196164" y="451523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320034" y="3603789"/>
            <a:ext cx="196215" cy="788670"/>
          </a:xfrm>
          <a:custGeom>
            <a:avLst/>
            <a:gdLst/>
            <a:ahLst/>
            <a:cxnLst/>
            <a:rect l="l" t="t" r="r" b="b"/>
            <a:pathLst>
              <a:path w="196215" h="788670">
                <a:moveTo>
                  <a:pt x="30492" y="624459"/>
                </a:moveTo>
                <a:lnTo>
                  <a:pt x="10363" y="620991"/>
                </a:lnTo>
                <a:lnTo>
                  <a:pt x="8864" y="633907"/>
                </a:lnTo>
                <a:lnTo>
                  <a:pt x="6756" y="646252"/>
                </a:lnTo>
                <a:lnTo>
                  <a:pt x="6705" y="646557"/>
                </a:lnTo>
                <a:lnTo>
                  <a:pt x="3784" y="658228"/>
                </a:lnTo>
                <a:lnTo>
                  <a:pt x="88" y="667943"/>
                </a:lnTo>
                <a:lnTo>
                  <a:pt x="0" y="668159"/>
                </a:lnTo>
                <a:lnTo>
                  <a:pt x="5080" y="669988"/>
                </a:lnTo>
                <a:lnTo>
                  <a:pt x="14224" y="674255"/>
                </a:lnTo>
                <a:lnTo>
                  <a:pt x="18288" y="677100"/>
                </a:lnTo>
                <a:lnTo>
                  <a:pt x="22390" y="666127"/>
                </a:lnTo>
                <a:lnTo>
                  <a:pt x="25844" y="653135"/>
                </a:lnTo>
                <a:lnTo>
                  <a:pt x="28562" y="639000"/>
                </a:lnTo>
                <a:lnTo>
                  <a:pt x="30492" y="624459"/>
                </a:lnTo>
                <a:close/>
              </a:path>
              <a:path w="196215" h="788670">
                <a:moveTo>
                  <a:pt x="86791" y="655548"/>
                </a:moveTo>
                <a:lnTo>
                  <a:pt x="84721" y="647484"/>
                </a:lnTo>
                <a:lnTo>
                  <a:pt x="81762" y="638403"/>
                </a:lnTo>
                <a:lnTo>
                  <a:pt x="78282" y="629056"/>
                </a:lnTo>
                <a:lnTo>
                  <a:pt x="74599" y="620179"/>
                </a:lnTo>
                <a:lnTo>
                  <a:pt x="56515" y="626084"/>
                </a:lnTo>
                <a:lnTo>
                  <a:pt x="60007" y="635279"/>
                </a:lnTo>
                <a:lnTo>
                  <a:pt x="63195" y="644779"/>
                </a:lnTo>
                <a:lnTo>
                  <a:pt x="65925" y="654291"/>
                </a:lnTo>
                <a:lnTo>
                  <a:pt x="67691" y="662470"/>
                </a:lnTo>
                <a:lnTo>
                  <a:pt x="86791" y="655548"/>
                </a:lnTo>
                <a:close/>
              </a:path>
              <a:path w="196215" h="788670">
                <a:moveTo>
                  <a:pt x="90055" y="609803"/>
                </a:moveTo>
                <a:lnTo>
                  <a:pt x="88798" y="605751"/>
                </a:lnTo>
                <a:lnTo>
                  <a:pt x="87147" y="600456"/>
                </a:lnTo>
                <a:lnTo>
                  <a:pt x="87058" y="600163"/>
                </a:lnTo>
                <a:lnTo>
                  <a:pt x="82410" y="589254"/>
                </a:lnTo>
                <a:lnTo>
                  <a:pt x="82207" y="588873"/>
                </a:lnTo>
                <a:lnTo>
                  <a:pt x="76644" y="578002"/>
                </a:lnTo>
                <a:lnTo>
                  <a:pt x="70446" y="567512"/>
                </a:lnTo>
                <a:lnTo>
                  <a:pt x="70332" y="567334"/>
                </a:lnTo>
                <a:lnTo>
                  <a:pt x="53251" y="574840"/>
                </a:lnTo>
                <a:lnTo>
                  <a:pt x="55499" y="578713"/>
                </a:lnTo>
                <a:lnTo>
                  <a:pt x="57810" y="582764"/>
                </a:lnTo>
                <a:lnTo>
                  <a:pt x="57924" y="582980"/>
                </a:lnTo>
                <a:lnTo>
                  <a:pt x="59969" y="587451"/>
                </a:lnTo>
                <a:lnTo>
                  <a:pt x="40246" y="588873"/>
                </a:lnTo>
                <a:lnTo>
                  <a:pt x="49834" y="576237"/>
                </a:lnTo>
                <a:lnTo>
                  <a:pt x="59461" y="562851"/>
                </a:lnTo>
                <a:lnTo>
                  <a:pt x="61277" y="560209"/>
                </a:lnTo>
                <a:lnTo>
                  <a:pt x="68783" y="549300"/>
                </a:lnTo>
                <a:lnTo>
                  <a:pt x="77444" y="536219"/>
                </a:lnTo>
                <a:lnTo>
                  <a:pt x="57734" y="526669"/>
                </a:lnTo>
                <a:lnTo>
                  <a:pt x="53759" y="534568"/>
                </a:lnTo>
                <a:lnTo>
                  <a:pt x="49199" y="542899"/>
                </a:lnTo>
                <a:lnTo>
                  <a:pt x="44183" y="551510"/>
                </a:lnTo>
                <a:lnTo>
                  <a:pt x="38823" y="560209"/>
                </a:lnTo>
                <a:lnTo>
                  <a:pt x="36791" y="557568"/>
                </a:lnTo>
                <a:lnTo>
                  <a:pt x="34150" y="554520"/>
                </a:lnTo>
                <a:lnTo>
                  <a:pt x="31343" y="551510"/>
                </a:lnTo>
                <a:lnTo>
                  <a:pt x="31940" y="550443"/>
                </a:lnTo>
                <a:lnTo>
                  <a:pt x="36931" y="542302"/>
                </a:lnTo>
                <a:lnTo>
                  <a:pt x="39370" y="538060"/>
                </a:lnTo>
                <a:lnTo>
                  <a:pt x="42887" y="531901"/>
                </a:lnTo>
                <a:lnTo>
                  <a:pt x="48793" y="521055"/>
                </a:lnTo>
                <a:lnTo>
                  <a:pt x="54470" y="510209"/>
                </a:lnTo>
                <a:lnTo>
                  <a:pt x="33134" y="502475"/>
                </a:lnTo>
                <a:lnTo>
                  <a:pt x="30124" y="510921"/>
                </a:lnTo>
                <a:lnTo>
                  <a:pt x="26428" y="520039"/>
                </a:lnTo>
                <a:lnTo>
                  <a:pt x="22263" y="529259"/>
                </a:lnTo>
                <a:lnTo>
                  <a:pt x="17881" y="538060"/>
                </a:lnTo>
                <a:lnTo>
                  <a:pt x="16256" y="536638"/>
                </a:lnTo>
                <a:lnTo>
                  <a:pt x="14833" y="535203"/>
                </a:lnTo>
                <a:lnTo>
                  <a:pt x="13208" y="533996"/>
                </a:lnTo>
                <a:lnTo>
                  <a:pt x="1828" y="550443"/>
                </a:lnTo>
                <a:lnTo>
                  <a:pt x="8636" y="557110"/>
                </a:lnTo>
                <a:lnTo>
                  <a:pt x="15265" y="564273"/>
                </a:lnTo>
                <a:lnTo>
                  <a:pt x="21412" y="571665"/>
                </a:lnTo>
                <a:lnTo>
                  <a:pt x="26416" y="578713"/>
                </a:lnTo>
                <a:lnTo>
                  <a:pt x="23571" y="582764"/>
                </a:lnTo>
                <a:lnTo>
                  <a:pt x="20535" y="586841"/>
                </a:lnTo>
                <a:lnTo>
                  <a:pt x="17678" y="590499"/>
                </a:lnTo>
                <a:lnTo>
                  <a:pt x="6096" y="591312"/>
                </a:lnTo>
                <a:lnTo>
                  <a:pt x="1219" y="591515"/>
                </a:lnTo>
                <a:lnTo>
                  <a:pt x="4457" y="611276"/>
                </a:lnTo>
                <a:lnTo>
                  <a:pt x="4572" y="612000"/>
                </a:lnTo>
                <a:lnTo>
                  <a:pt x="4673" y="612660"/>
                </a:lnTo>
                <a:lnTo>
                  <a:pt x="26060" y="610476"/>
                </a:lnTo>
                <a:lnTo>
                  <a:pt x="33743" y="609612"/>
                </a:lnTo>
                <a:lnTo>
                  <a:pt x="33743" y="692150"/>
                </a:lnTo>
                <a:lnTo>
                  <a:pt x="55283" y="692150"/>
                </a:lnTo>
                <a:lnTo>
                  <a:pt x="55283" y="609612"/>
                </a:lnTo>
                <a:lnTo>
                  <a:pt x="55283" y="607161"/>
                </a:lnTo>
                <a:lnTo>
                  <a:pt x="67894" y="605751"/>
                </a:lnTo>
                <a:lnTo>
                  <a:pt x="69748" y="610476"/>
                </a:lnTo>
                <a:lnTo>
                  <a:pt x="70942" y="614692"/>
                </a:lnTo>
                <a:lnTo>
                  <a:pt x="71755" y="618350"/>
                </a:lnTo>
                <a:lnTo>
                  <a:pt x="90055" y="609803"/>
                </a:lnTo>
                <a:close/>
              </a:path>
              <a:path w="196215" h="788670">
                <a:moveTo>
                  <a:pt x="186613" y="108483"/>
                </a:moveTo>
                <a:lnTo>
                  <a:pt x="108966" y="108483"/>
                </a:lnTo>
                <a:lnTo>
                  <a:pt x="108966" y="95465"/>
                </a:lnTo>
                <a:lnTo>
                  <a:pt x="85382" y="95465"/>
                </a:lnTo>
                <a:lnTo>
                  <a:pt x="85382" y="108483"/>
                </a:lnTo>
                <a:lnTo>
                  <a:pt x="8534" y="108483"/>
                </a:lnTo>
                <a:lnTo>
                  <a:pt x="8534" y="125971"/>
                </a:lnTo>
                <a:lnTo>
                  <a:pt x="186613" y="125971"/>
                </a:lnTo>
                <a:lnTo>
                  <a:pt x="186613" y="108483"/>
                </a:lnTo>
                <a:close/>
              </a:path>
              <a:path w="196215" h="788670">
                <a:moveTo>
                  <a:pt x="193522" y="730072"/>
                </a:moveTo>
                <a:lnTo>
                  <a:pt x="184785" y="709942"/>
                </a:lnTo>
                <a:lnTo>
                  <a:pt x="97574" y="763003"/>
                </a:lnTo>
                <a:lnTo>
                  <a:pt x="10363" y="709942"/>
                </a:lnTo>
                <a:lnTo>
                  <a:pt x="1625" y="730072"/>
                </a:lnTo>
                <a:lnTo>
                  <a:pt x="97574" y="788416"/>
                </a:lnTo>
                <a:lnTo>
                  <a:pt x="193522" y="730072"/>
                </a:lnTo>
                <a:close/>
              </a:path>
              <a:path w="196215" h="788670">
                <a:moveTo>
                  <a:pt x="193522" y="267652"/>
                </a:moveTo>
                <a:lnTo>
                  <a:pt x="155270" y="257289"/>
                </a:lnTo>
                <a:lnTo>
                  <a:pt x="152260" y="256070"/>
                </a:lnTo>
                <a:lnTo>
                  <a:pt x="158826" y="253288"/>
                </a:lnTo>
                <a:lnTo>
                  <a:pt x="165582" y="250240"/>
                </a:lnTo>
                <a:lnTo>
                  <a:pt x="172085" y="247116"/>
                </a:lnTo>
                <a:lnTo>
                  <a:pt x="178777" y="243713"/>
                </a:lnTo>
                <a:lnTo>
                  <a:pt x="178955" y="243713"/>
                </a:lnTo>
                <a:lnTo>
                  <a:pt x="166090" y="232689"/>
                </a:lnTo>
                <a:lnTo>
                  <a:pt x="189255" y="232689"/>
                </a:lnTo>
                <a:lnTo>
                  <a:pt x="189255" y="214591"/>
                </a:lnTo>
                <a:lnTo>
                  <a:pt x="161823" y="214591"/>
                </a:lnTo>
                <a:lnTo>
                  <a:pt x="161823" y="232689"/>
                </a:lnTo>
                <a:lnTo>
                  <a:pt x="156095" y="236308"/>
                </a:lnTo>
                <a:lnTo>
                  <a:pt x="149618" y="240055"/>
                </a:lnTo>
                <a:lnTo>
                  <a:pt x="142836" y="243713"/>
                </a:lnTo>
                <a:lnTo>
                  <a:pt x="136207" y="247116"/>
                </a:lnTo>
                <a:lnTo>
                  <a:pt x="130111" y="242849"/>
                </a:lnTo>
                <a:lnTo>
                  <a:pt x="124815" y="237972"/>
                </a:lnTo>
                <a:lnTo>
                  <a:pt x="120345" y="232689"/>
                </a:lnTo>
                <a:lnTo>
                  <a:pt x="161823" y="232689"/>
                </a:lnTo>
                <a:lnTo>
                  <a:pt x="161823" y="214591"/>
                </a:lnTo>
                <a:lnTo>
                  <a:pt x="115671" y="214591"/>
                </a:lnTo>
                <a:lnTo>
                  <a:pt x="115671" y="255244"/>
                </a:lnTo>
                <a:lnTo>
                  <a:pt x="73190" y="260743"/>
                </a:lnTo>
                <a:lnTo>
                  <a:pt x="73190" y="254228"/>
                </a:lnTo>
                <a:lnTo>
                  <a:pt x="73190" y="245491"/>
                </a:lnTo>
                <a:lnTo>
                  <a:pt x="79616" y="242608"/>
                </a:lnTo>
                <a:lnTo>
                  <a:pt x="85763" y="239471"/>
                </a:lnTo>
                <a:lnTo>
                  <a:pt x="91567" y="236143"/>
                </a:lnTo>
                <a:lnTo>
                  <a:pt x="96964" y="232689"/>
                </a:lnTo>
                <a:lnTo>
                  <a:pt x="97586" y="232689"/>
                </a:lnTo>
                <a:lnTo>
                  <a:pt x="101549" y="238899"/>
                </a:lnTo>
                <a:lnTo>
                  <a:pt x="105854" y="244729"/>
                </a:lnTo>
                <a:lnTo>
                  <a:pt x="110617" y="250240"/>
                </a:lnTo>
                <a:lnTo>
                  <a:pt x="115671" y="255244"/>
                </a:lnTo>
                <a:lnTo>
                  <a:pt x="115671" y="214591"/>
                </a:lnTo>
                <a:lnTo>
                  <a:pt x="108966" y="214591"/>
                </a:lnTo>
                <a:lnTo>
                  <a:pt x="108966" y="208089"/>
                </a:lnTo>
                <a:lnTo>
                  <a:pt x="173609" y="208089"/>
                </a:lnTo>
                <a:lnTo>
                  <a:pt x="173609" y="192036"/>
                </a:lnTo>
                <a:lnTo>
                  <a:pt x="108966" y="192036"/>
                </a:lnTo>
                <a:lnTo>
                  <a:pt x="108966" y="185331"/>
                </a:lnTo>
                <a:lnTo>
                  <a:pt x="168313" y="185331"/>
                </a:lnTo>
                <a:lnTo>
                  <a:pt x="168313" y="172313"/>
                </a:lnTo>
                <a:lnTo>
                  <a:pt x="168313" y="164782"/>
                </a:lnTo>
                <a:lnTo>
                  <a:pt x="168313" y="153200"/>
                </a:lnTo>
                <a:lnTo>
                  <a:pt x="168313" y="145669"/>
                </a:lnTo>
                <a:lnTo>
                  <a:pt x="168313" y="132664"/>
                </a:lnTo>
                <a:lnTo>
                  <a:pt x="144538" y="132664"/>
                </a:lnTo>
                <a:lnTo>
                  <a:pt x="144538" y="145669"/>
                </a:lnTo>
                <a:lnTo>
                  <a:pt x="144538" y="153200"/>
                </a:lnTo>
                <a:lnTo>
                  <a:pt x="144538" y="164782"/>
                </a:lnTo>
                <a:lnTo>
                  <a:pt x="144538" y="172313"/>
                </a:lnTo>
                <a:lnTo>
                  <a:pt x="108966" y="172313"/>
                </a:lnTo>
                <a:lnTo>
                  <a:pt x="108966" y="164782"/>
                </a:lnTo>
                <a:lnTo>
                  <a:pt x="144538" y="164782"/>
                </a:lnTo>
                <a:lnTo>
                  <a:pt x="144538" y="153200"/>
                </a:lnTo>
                <a:lnTo>
                  <a:pt x="108966" y="153200"/>
                </a:lnTo>
                <a:lnTo>
                  <a:pt x="108966" y="145669"/>
                </a:lnTo>
                <a:lnTo>
                  <a:pt x="144538" y="145669"/>
                </a:lnTo>
                <a:lnTo>
                  <a:pt x="144538" y="132664"/>
                </a:lnTo>
                <a:lnTo>
                  <a:pt x="85382" y="132664"/>
                </a:lnTo>
                <a:lnTo>
                  <a:pt x="85382" y="145669"/>
                </a:lnTo>
                <a:lnTo>
                  <a:pt x="85382" y="153200"/>
                </a:lnTo>
                <a:lnTo>
                  <a:pt x="85382" y="164782"/>
                </a:lnTo>
                <a:lnTo>
                  <a:pt x="85382" y="172313"/>
                </a:lnTo>
                <a:lnTo>
                  <a:pt x="51638" y="172313"/>
                </a:lnTo>
                <a:lnTo>
                  <a:pt x="51638" y="164782"/>
                </a:lnTo>
                <a:lnTo>
                  <a:pt x="85382" y="164782"/>
                </a:lnTo>
                <a:lnTo>
                  <a:pt x="85382" y="153200"/>
                </a:lnTo>
                <a:lnTo>
                  <a:pt x="51638" y="153200"/>
                </a:lnTo>
                <a:lnTo>
                  <a:pt x="51638" y="145669"/>
                </a:lnTo>
                <a:lnTo>
                  <a:pt x="85382" y="145669"/>
                </a:lnTo>
                <a:lnTo>
                  <a:pt x="85382" y="132664"/>
                </a:lnTo>
                <a:lnTo>
                  <a:pt x="28867" y="132664"/>
                </a:lnTo>
                <a:lnTo>
                  <a:pt x="28867" y="185331"/>
                </a:lnTo>
                <a:lnTo>
                  <a:pt x="85382" y="185331"/>
                </a:lnTo>
                <a:lnTo>
                  <a:pt x="85382" y="192036"/>
                </a:lnTo>
                <a:lnTo>
                  <a:pt x="21551" y="192036"/>
                </a:lnTo>
                <a:lnTo>
                  <a:pt x="21551" y="208089"/>
                </a:lnTo>
                <a:lnTo>
                  <a:pt x="85382" y="208089"/>
                </a:lnTo>
                <a:lnTo>
                  <a:pt x="85382" y="214591"/>
                </a:lnTo>
                <a:lnTo>
                  <a:pt x="6096" y="214591"/>
                </a:lnTo>
                <a:lnTo>
                  <a:pt x="6096" y="232689"/>
                </a:lnTo>
                <a:lnTo>
                  <a:pt x="61188" y="232689"/>
                </a:lnTo>
                <a:lnTo>
                  <a:pt x="47091" y="237248"/>
                </a:lnTo>
                <a:lnTo>
                  <a:pt x="31940" y="241147"/>
                </a:lnTo>
                <a:lnTo>
                  <a:pt x="16217" y="244322"/>
                </a:lnTo>
                <a:lnTo>
                  <a:pt x="406" y="246710"/>
                </a:lnTo>
                <a:lnTo>
                  <a:pt x="4470" y="250774"/>
                </a:lnTo>
                <a:lnTo>
                  <a:pt x="9753" y="257886"/>
                </a:lnTo>
                <a:lnTo>
                  <a:pt x="12192" y="262763"/>
                </a:lnTo>
                <a:lnTo>
                  <a:pt x="21526" y="261086"/>
                </a:lnTo>
                <a:lnTo>
                  <a:pt x="30873" y="259105"/>
                </a:lnTo>
                <a:lnTo>
                  <a:pt x="40182" y="256819"/>
                </a:lnTo>
                <a:lnTo>
                  <a:pt x="49403" y="254228"/>
                </a:lnTo>
                <a:lnTo>
                  <a:pt x="49403" y="263588"/>
                </a:lnTo>
                <a:lnTo>
                  <a:pt x="40665" y="264604"/>
                </a:lnTo>
                <a:lnTo>
                  <a:pt x="32537" y="265645"/>
                </a:lnTo>
                <a:lnTo>
                  <a:pt x="25819" y="266420"/>
                </a:lnTo>
                <a:lnTo>
                  <a:pt x="29273" y="285750"/>
                </a:lnTo>
                <a:lnTo>
                  <a:pt x="118516" y="273138"/>
                </a:lnTo>
                <a:lnTo>
                  <a:pt x="118237" y="267652"/>
                </a:lnTo>
                <a:lnTo>
                  <a:pt x="118135" y="265645"/>
                </a:lnTo>
                <a:lnTo>
                  <a:pt x="118021" y="263588"/>
                </a:lnTo>
                <a:lnTo>
                  <a:pt x="117983" y="262763"/>
                </a:lnTo>
                <a:lnTo>
                  <a:pt x="117881" y="260743"/>
                </a:lnTo>
                <a:lnTo>
                  <a:pt x="117792" y="259105"/>
                </a:lnTo>
                <a:lnTo>
                  <a:pt x="117703" y="257289"/>
                </a:lnTo>
                <a:lnTo>
                  <a:pt x="130657" y="267081"/>
                </a:lnTo>
                <a:lnTo>
                  <a:pt x="145453" y="275145"/>
                </a:lnTo>
                <a:lnTo>
                  <a:pt x="162064" y="281495"/>
                </a:lnTo>
                <a:lnTo>
                  <a:pt x="180517" y="286143"/>
                </a:lnTo>
                <a:lnTo>
                  <a:pt x="183362" y="280250"/>
                </a:lnTo>
                <a:lnTo>
                  <a:pt x="188849" y="272110"/>
                </a:lnTo>
                <a:lnTo>
                  <a:pt x="193522" y="267652"/>
                </a:lnTo>
                <a:close/>
              </a:path>
              <a:path w="196215" h="7886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788670">
                <a:moveTo>
                  <a:pt x="194335" y="466979"/>
                </a:moveTo>
                <a:lnTo>
                  <a:pt x="180035" y="461924"/>
                </a:lnTo>
                <a:lnTo>
                  <a:pt x="167297" y="455345"/>
                </a:lnTo>
                <a:lnTo>
                  <a:pt x="156083" y="447319"/>
                </a:lnTo>
                <a:lnTo>
                  <a:pt x="146354" y="437921"/>
                </a:lnTo>
                <a:lnTo>
                  <a:pt x="156197" y="432435"/>
                </a:lnTo>
                <a:lnTo>
                  <a:pt x="166509" y="426224"/>
                </a:lnTo>
                <a:lnTo>
                  <a:pt x="176860" y="419569"/>
                </a:lnTo>
                <a:lnTo>
                  <a:pt x="186817" y="412711"/>
                </a:lnTo>
                <a:lnTo>
                  <a:pt x="166687" y="397662"/>
                </a:lnTo>
                <a:lnTo>
                  <a:pt x="159791" y="403682"/>
                </a:lnTo>
                <a:lnTo>
                  <a:pt x="151879" y="409943"/>
                </a:lnTo>
                <a:lnTo>
                  <a:pt x="143395" y="416166"/>
                </a:lnTo>
                <a:lnTo>
                  <a:pt x="134772" y="422059"/>
                </a:lnTo>
                <a:lnTo>
                  <a:pt x="131178" y="415683"/>
                </a:lnTo>
                <a:lnTo>
                  <a:pt x="127990" y="409054"/>
                </a:lnTo>
                <a:lnTo>
                  <a:pt x="125145" y="402107"/>
                </a:lnTo>
                <a:lnTo>
                  <a:pt x="122580" y="394830"/>
                </a:lnTo>
                <a:lnTo>
                  <a:pt x="187223" y="394830"/>
                </a:lnTo>
                <a:lnTo>
                  <a:pt x="187223" y="374294"/>
                </a:lnTo>
                <a:lnTo>
                  <a:pt x="109156" y="374294"/>
                </a:lnTo>
                <a:lnTo>
                  <a:pt x="109156" y="362902"/>
                </a:lnTo>
                <a:lnTo>
                  <a:pt x="172796" y="362902"/>
                </a:lnTo>
                <a:lnTo>
                  <a:pt x="172796" y="343598"/>
                </a:lnTo>
                <a:lnTo>
                  <a:pt x="109156" y="343598"/>
                </a:lnTo>
                <a:lnTo>
                  <a:pt x="109156" y="333222"/>
                </a:lnTo>
                <a:lnTo>
                  <a:pt x="180721" y="333222"/>
                </a:lnTo>
                <a:lnTo>
                  <a:pt x="180721" y="312699"/>
                </a:lnTo>
                <a:lnTo>
                  <a:pt x="109156" y="312699"/>
                </a:lnTo>
                <a:lnTo>
                  <a:pt x="109156" y="299275"/>
                </a:lnTo>
                <a:lnTo>
                  <a:pt x="84963" y="299275"/>
                </a:lnTo>
                <a:lnTo>
                  <a:pt x="84963" y="312699"/>
                </a:lnTo>
                <a:lnTo>
                  <a:pt x="15036" y="312699"/>
                </a:lnTo>
                <a:lnTo>
                  <a:pt x="15036" y="333222"/>
                </a:lnTo>
                <a:lnTo>
                  <a:pt x="84963" y="333222"/>
                </a:lnTo>
                <a:lnTo>
                  <a:pt x="84963" y="343598"/>
                </a:lnTo>
                <a:lnTo>
                  <a:pt x="24599" y="343598"/>
                </a:lnTo>
                <a:lnTo>
                  <a:pt x="24599" y="362902"/>
                </a:lnTo>
                <a:lnTo>
                  <a:pt x="84963" y="362902"/>
                </a:lnTo>
                <a:lnTo>
                  <a:pt x="84963" y="374294"/>
                </a:lnTo>
                <a:lnTo>
                  <a:pt x="7518" y="374294"/>
                </a:lnTo>
                <a:lnTo>
                  <a:pt x="7518" y="394830"/>
                </a:lnTo>
                <a:lnTo>
                  <a:pt x="69316" y="394830"/>
                </a:lnTo>
                <a:lnTo>
                  <a:pt x="53835" y="404368"/>
                </a:lnTo>
                <a:lnTo>
                  <a:pt x="36576" y="412965"/>
                </a:lnTo>
                <a:lnTo>
                  <a:pt x="18351" y="420255"/>
                </a:lnTo>
                <a:lnTo>
                  <a:pt x="0" y="425919"/>
                </a:lnTo>
                <a:lnTo>
                  <a:pt x="5080" y="430809"/>
                </a:lnTo>
                <a:lnTo>
                  <a:pt x="11988" y="439953"/>
                </a:lnTo>
                <a:lnTo>
                  <a:pt x="15443" y="445439"/>
                </a:lnTo>
                <a:lnTo>
                  <a:pt x="23863" y="442658"/>
                </a:lnTo>
                <a:lnTo>
                  <a:pt x="32321" y="439496"/>
                </a:lnTo>
                <a:lnTo>
                  <a:pt x="40779" y="435952"/>
                </a:lnTo>
                <a:lnTo>
                  <a:pt x="49199" y="432028"/>
                </a:lnTo>
                <a:lnTo>
                  <a:pt x="49199" y="461098"/>
                </a:lnTo>
                <a:lnTo>
                  <a:pt x="21539" y="466382"/>
                </a:lnTo>
                <a:lnTo>
                  <a:pt x="28663" y="488734"/>
                </a:lnTo>
                <a:lnTo>
                  <a:pt x="71793" y="479437"/>
                </a:lnTo>
                <a:lnTo>
                  <a:pt x="119938" y="468617"/>
                </a:lnTo>
                <a:lnTo>
                  <a:pt x="117703" y="446659"/>
                </a:lnTo>
                <a:lnTo>
                  <a:pt x="73380" y="456222"/>
                </a:lnTo>
                <a:lnTo>
                  <a:pt x="73380" y="418401"/>
                </a:lnTo>
                <a:lnTo>
                  <a:pt x="80568" y="413562"/>
                </a:lnTo>
                <a:lnTo>
                  <a:pt x="87464" y="408520"/>
                </a:lnTo>
                <a:lnTo>
                  <a:pt x="93967" y="403275"/>
                </a:lnTo>
                <a:lnTo>
                  <a:pt x="100012" y="397878"/>
                </a:lnTo>
                <a:lnTo>
                  <a:pt x="111937" y="429018"/>
                </a:lnTo>
                <a:lnTo>
                  <a:pt x="128295" y="454634"/>
                </a:lnTo>
                <a:lnTo>
                  <a:pt x="150177" y="474535"/>
                </a:lnTo>
                <a:lnTo>
                  <a:pt x="178676" y="488543"/>
                </a:lnTo>
                <a:lnTo>
                  <a:pt x="181851" y="483057"/>
                </a:lnTo>
                <a:lnTo>
                  <a:pt x="185826" y="477151"/>
                </a:lnTo>
                <a:lnTo>
                  <a:pt x="190144" y="471551"/>
                </a:lnTo>
                <a:lnTo>
                  <a:pt x="194335" y="466979"/>
                </a:lnTo>
                <a:close/>
              </a:path>
              <a:path w="196215" h="788670">
                <a:moveTo>
                  <a:pt x="196164" y="654735"/>
                </a:moveTo>
                <a:lnTo>
                  <a:pt x="191477" y="651611"/>
                </a:lnTo>
                <a:lnTo>
                  <a:pt x="182956" y="644779"/>
                </a:lnTo>
                <a:lnTo>
                  <a:pt x="178676" y="640308"/>
                </a:lnTo>
                <a:lnTo>
                  <a:pt x="178041" y="651611"/>
                </a:lnTo>
                <a:lnTo>
                  <a:pt x="174002" y="666737"/>
                </a:lnTo>
                <a:lnTo>
                  <a:pt x="168998" y="660323"/>
                </a:lnTo>
                <a:lnTo>
                  <a:pt x="165227" y="646557"/>
                </a:lnTo>
                <a:lnTo>
                  <a:pt x="165138" y="646252"/>
                </a:lnTo>
                <a:lnTo>
                  <a:pt x="162356" y="626084"/>
                </a:lnTo>
                <a:lnTo>
                  <a:pt x="162318" y="625856"/>
                </a:lnTo>
                <a:lnTo>
                  <a:pt x="160388" y="600456"/>
                </a:lnTo>
                <a:lnTo>
                  <a:pt x="192913" y="600456"/>
                </a:lnTo>
                <a:lnTo>
                  <a:pt x="192913" y="577697"/>
                </a:lnTo>
                <a:lnTo>
                  <a:pt x="159372" y="577697"/>
                </a:lnTo>
                <a:lnTo>
                  <a:pt x="159308" y="574840"/>
                </a:lnTo>
                <a:lnTo>
                  <a:pt x="158788" y="535622"/>
                </a:lnTo>
                <a:lnTo>
                  <a:pt x="158762" y="530123"/>
                </a:lnTo>
                <a:lnTo>
                  <a:pt x="166420" y="527951"/>
                </a:lnTo>
                <a:lnTo>
                  <a:pt x="173799" y="525678"/>
                </a:lnTo>
                <a:lnTo>
                  <a:pt x="180886" y="523290"/>
                </a:lnTo>
                <a:lnTo>
                  <a:pt x="186029" y="521373"/>
                </a:lnTo>
                <a:lnTo>
                  <a:pt x="187629" y="520776"/>
                </a:lnTo>
                <a:lnTo>
                  <a:pt x="168719" y="502475"/>
                </a:lnTo>
                <a:lnTo>
                  <a:pt x="155016" y="507860"/>
                </a:lnTo>
                <a:lnTo>
                  <a:pt x="138709" y="512914"/>
                </a:lnTo>
                <a:lnTo>
                  <a:pt x="137007" y="513359"/>
                </a:lnTo>
                <a:lnTo>
                  <a:pt x="137007" y="577697"/>
                </a:lnTo>
                <a:lnTo>
                  <a:pt x="113220" y="577697"/>
                </a:lnTo>
                <a:lnTo>
                  <a:pt x="113220" y="540080"/>
                </a:lnTo>
                <a:lnTo>
                  <a:pt x="120548" y="538861"/>
                </a:lnTo>
                <a:lnTo>
                  <a:pt x="128270" y="537438"/>
                </a:lnTo>
                <a:lnTo>
                  <a:pt x="135788" y="535622"/>
                </a:lnTo>
                <a:lnTo>
                  <a:pt x="135864" y="540080"/>
                </a:lnTo>
                <a:lnTo>
                  <a:pt x="135978" y="546481"/>
                </a:lnTo>
                <a:lnTo>
                  <a:pt x="136055" y="549300"/>
                </a:lnTo>
                <a:lnTo>
                  <a:pt x="136182" y="554367"/>
                </a:lnTo>
                <a:lnTo>
                  <a:pt x="136245" y="557110"/>
                </a:lnTo>
                <a:lnTo>
                  <a:pt x="136347" y="560209"/>
                </a:lnTo>
                <a:lnTo>
                  <a:pt x="136436" y="562851"/>
                </a:lnTo>
                <a:lnTo>
                  <a:pt x="136486" y="564273"/>
                </a:lnTo>
                <a:lnTo>
                  <a:pt x="136588" y="567512"/>
                </a:lnTo>
                <a:lnTo>
                  <a:pt x="136893" y="574840"/>
                </a:lnTo>
                <a:lnTo>
                  <a:pt x="137007" y="577697"/>
                </a:lnTo>
                <a:lnTo>
                  <a:pt x="137007" y="513359"/>
                </a:lnTo>
                <a:lnTo>
                  <a:pt x="120840" y="517474"/>
                </a:lnTo>
                <a:lnTo>
                  <a:pt x="102450" y="521373"/>
                </a:lnTo>
                <a:lnTo>
                  <a:pt x="90449" y="517715"/>
                </a:lnTo>
                <a:lnTo>
                  <a:pt x="90449" y="664895"/>
                </a:lnTo>
                <a:lnTo>
                  <a:pt x="85166" y="666127"/>
                </a:lnTo>
                <a:lnTo>
                  <a:pt x="80289" y="667143"/>
                </a:lnTo>
                <a:lnTo>
                  <a:pt x="75819" y="667943"/>
                </a:lnTo>
                <a:lnTo>
                  <a:pt x="84353" y="690918"/>
                </a:lnTo>
                <a:lnTo>
                  <a:pt x="129844" y="678776"/>
                </a:lnTo>
                <a:lnTo>
                  <a:pt x="145745" y="674255"/>
                </a:lnTo>
                <a:lnTo>
                  <a:pt x="143738" y="660323"/>
                </a:lnTo>
                <a:lnTo>
                  <a:pt x="143662" y="659815"/>
                </a:lnTo>
                <a:lnTo>
                  <a:pt x="142709" y="653135"/>
                </a:lnTo>
                <a:lnTo>
                  <a:pt x="142557" y="653135"/>
                </a:lnTo>
                <a:lnTo>
                  <a:pt x="120459" y="658228"/>
                </a:lnTo>
                <a:lnTo>
                  <a:pt x="113220" y="659815"/>
                </a:lnTo>
                <a:lnTo>
                  <a:pt x="113220" y="600456"/>
                </a:lnTo>
                <a:lnTo>
                  <a:pt x="138023" y="600456"/>
                </a:lnTo>
                <a:lnTo>
                  <a:pt x="140995" y="632358"/>
                </a:lnTo>
                <a:lnTo>
                  <a:pt x="145669" y="658228"/>
                </a:lnTo>
                <a:lnTo>
                  <a:pt x="145719" y="658545"/>
                </a:lnTo>
                <a:lnTo>
                  <a:pt x="152857" y="677646"/>
                </a:lnTo>
                <a:lnTo>
                  <a:pt x="163106" y="688352"/>
                </a:lnTo>
                <a:lnTo>
                  <a:pt x="163258" y="688352"/>
                </a:lnTo>
                <a:lnTo>
                  <a:pt x="173863" y="692111"/>
                </a:lnTo>
                <a:lnTo>
                  <a:pt x="183718" y="688352"/>
                </a:lnTo>
                <a:lnTo>
                  <a:pt x="191503" y="676186"/>
                </a:lnTo>
                <a:lnTo>
                  <a:pt x="193471" y="667143"/>
                </a:lnTo>
                <a:lnTo>
                  <a:pt x="193560" y="666737"/>
                </a:lnTo>
                <a:lnTo>
                  <a:pt x="196164" y="654735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object 4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9011" y="6841693"/>
            <a:ext cx="192673" cy="200761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4" name="object 4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grpSp>
        <p:nvGrpSpPr>
          <p:cNvPr id="46" name="object 46"/>
          <p:cNvGrpSpPr/>
          <p:nvPr/>
        </p:nvGrpSpPr>
        <p:grpSpPr>
          <a:xfrm>
            <a:off x="1836973" y="-1479218"/>
            <a:ext cx="603885" cy="227965"/>
            <a:chOff x="3349066" y="35257"/>
            <a:chExt cx="603885" cy="227965"/>
          </a:xfrm>
        </p:grpSpPr>
        <p:sp>
          <p:nvSpPr>
            <p:cNvPr id="47" name="object 47"/>
            <p:cNvSpPr/>
            <p:nvPr/>
          </p:nvSpPr>
          <p:spPr>
            <a:xfrm>
              <a:off x="3349066" y="241033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12634" y="35257"/>
              <a:ext cx="440202" cy="227632"/>
            </a:xfrm>
            <a:prstGeom prst="rect">
              <a:avLst/>
            </a:prstGeom>
          </p:spPr>
        </p:pic>
      </p:grpSp>
      <p:sp>
        <p:nvSpPr>
          <p:cNvPr id="49" name="object 49"/>
          <p:cNvSpPr/>
          <p:nvPr/>
        </p:nvSpPr>
        <p:spPr>
          <a:xfrm>
            <a:off x="2555780" y="-1400709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38253" y="-1481760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1" name="object 51"/>
          <p:cNvGrpSpPr/>
          <p:nvPr/>
        </p:nvGrpSpPr>
        <p:grpSpPr>
          <a:xfrm>
            <a:off x="2524030" y="-1506143"/>
            <a:ext cx="737235" cy="237490"/>
            <a:chOff x="4036123" y="8332"/>
            <a:chExt cx="737235" cy="237490"/>
          </a:xfrm>
        </p:grpSpPr>
        <p:sp>
          <p:nvSpPr>
            <p:cNvPr id="52" name="object 52"/>
            <p:cNvSpPr/>
            <p:nvPr/>
          </p:nvSpPr>
          <p:spPr>
            <a:xfrm>
              <a:off x="4036123" y="199390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79960" y="8332"/>
              <a:ext cx="492814" cy="237037"/>
            </a:xfrm>
            <a:prstGeom prst="rect">
              <a:avLst/>
            </a:prstGeom>
          </p:spPr>
        </p:pic>
      </p:grpSp>
      <p:sp>
        <p:nvSpPr>
          <p:cNvPr id="54" name="object 54"/>
          <p:cNvSpPr/>
          <p:nvPr/>
        </p:nvSpPr>
        <p:spPr>
          <a:xfrm>
            <a:off x="3336576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5" name="object 5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44342" y="-1505889"/>
            <a:ext cx="244795" cy="237032"/>
          </a:xfrm>
          <a:prstGeom prst="rect">
            <a:avLst/>
          </a:prstGeom>
        </p:spPr>
      </p:pic>
      <p:sp>
        <p:nvSpPr>
          <p:cNvPr id="56" name="object 56"/>
          <p:cNvSpPr/>
          <p:nvPr/>
        </p:nvSpPr>
        <p:spPr>
          <a:xfrm>
            <a:off x="386158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7" name="object 57"/>
          <p:cNvGrpSpPr/>
          <p:nvPr/>
        </p:nvGrpSpPr>
        <p:grpSpPr>
          <a:xfrm>
            <a:off x="4070626" y="-1506142"/>
            <a:ext cx="490855" cy="237490"/>
            <a:chOff x="5582719" y="8333"/>
            <a:chExt cx="490855" cy="237490"/>
          </a:xfrm>
        </p:grpSpPr>
        <p:pic>
          <p:nvPicPr>
            <p:cNvPr id="58" name="object 5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844857" y="22809"/>
              <a:ext cx="228650" cy="222808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82719" y="8333"/>
              <a:ext cx="242874" cy="236766"/>
            </a:xfrm>
            <a:prstGeom prst="rect">
              <a:avLst/>
            </a:prstGeom>
          </p:spPr>
        </p:pic>
      </p:grpSp>
      <p:sp>
        <p:nvSpPr>
          <p:cNvPr id="60" name="object 60"/>
          <p:cNvSpPr/>
          <p:nvPr/>
        </p:nvSpPr>
        <p:spPr>
          <a:xfrm>
            <a:off x="4640612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849640" y="-1506132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63"/>
                </a:lnTo>
                <a:lnTo>
                  <a:pt x="209080" y="195046"/>
                </a:lnTo>
                <a:lnTo>
                  <a:pt x="195072" y="185000"/>
                </a:lnTo>
                <a:lnTo>
                  <a:pt x="182918" y="173253"/>
                </a:lnTo>
                <a:lnTo>
                  <a:pt x="195199" y="166395"/>
                </a:lnTo>
                <a:lnTo>
                  <a:pt x="208089" y="158648"/>
                </a:lnTo>
                <a:lnTo>
                  <a:pt x="221030" y="150317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67"/>
                </a:lnTo>
                <a:lnTo>
                  <a:pt x="189801" y="138290"/>
                </a:lnTo>
                <a:lnTo>
                  <a:pt x="179197" y="146062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498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38" y="79514"/>
                </a:lnTo>
                <a:lnTo>
                  <a:pt x="215938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44" y="42430"/>
                </a:lnTo>
                <a:lnTo>
                  <a:pt x="225844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34" y="55372"/>
                </a:lnTo>
                <a:lnTo>
                  <a:pt x="30734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59" y="131330"/>
                </a:lnTo>
                <a:lnTo>
                  <a:pt x="45694" y="142074"/>
                </a:lnTo>
                <a:lnTo>
                  <a:pt x="22923" y="151193"/>
                </a:lnTo>
                <a:lnTo>
                  <a:pt x="0" y="158280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54" y="176809"/>
                </a:lnTo>
                <a:lnTo>
                  <a:pt x="19316" y="182664"/>
                </a:lnTo>
                <a:lnTo>
                  <a:pt x="29819" y="179184"/>
                </a:lnTo>
                <a:lnTo>
                  <a:pt x="40386" y="175221"/>
                </a:lnTo>
                <a:lnTo>
                  <a:pt x="50952" y="170789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14" y="236766"/>
                </a:lnTo>
                <a:lnTo>
                  <a:pt x="119659" y="218541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698" y="142824"/>
                </a:lnTo>
                <a:lnTo>
                  <a:pt x="109308" y="136512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28"/>
                </a:lnTo>
                <a:lnTo>
                  <a:pt x="160337" y="194144"/>
                </a:lnTo>
                <a:lnTo>
                  <a:pt x="187680" y="219024"/>
                </a:lnTo>
                <a:lnTo>
                  <a:pt x="223304" y="236524"/>
                </a:lnTo>
                <a:lnTo>
                  <a:pt x="227253" y="229666"/>
                </a:lnTo>
                <a:lnTo>
                  <a:pt x="232232" y="222288"/>
                </a:lnTo>
                <a:lnTo>
                  <a:pt x="237629" y="215290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00" y="152425"/>
                </a:moveTo>
                <a:lnTo>
                  <a:pt x="266941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47"/>
                </a:lnTo>
                <a:lnTo>
                  <a:pt x="258724" y="194640"/>
                </a:lnTo>
                <a:lnTo>
                  <a:pt x="254088" y="206794"/>
                </a:lnTo>
                <a:lnTo>
                  <a:pt x="254000" y="207035"/>
                </a:lnTo>
                <a:lnTo>
                  <a:pt x="259537" y="209257"/>
                </a:lnTo>
                <a:lnTo>
                  <a:pt x="265912" y="212153"/>
                </a:lnTo>
                <a:lnTo>
                  <a:pt x="272034" y="215303"/>
                </a:lnTo>
                <a:lnTo>
                  <a:pt x="276847" y="218224"/>
                </a:lnTo>
                <a:lnTo>
                  <a:pt x="281965" y="204508"/>
                </a:lnTo>
                <a:lnTo>
                  <a:pt x="286283" y="188277"/>
                </a:lnTo>
                <a:lnTo>
                  <a:pt x="289674" y="170599"/>
                </a:lnTo>
                <a:lnTo>
                  <a:pt x="292100" y="152425"/>
                </a:lnTo>
                <a:close/>
              </a:path>
              <a:path w="995679" h="238125">
                <a:moveTo>
                  <a:pt x="362483" y="191287"/>
                </a:moveTo>
                <a:lnTo>
                  <a:pt x="359879" y="181203"/>
                </a:lnTo>
                <a:lnTo>
                  <a:pt x="356184" y="169849"/>
                </a:lnTo>
                <a:lnTo>
                  <a:pt x="351828" y="158178"/>
                </a:lnTo>
                <a:lnTo>
                  <a:pt x="347218" y="147091"/>
                </a:lnTo>
                <a:lnTo>
                  <a:pt x="324612" y="154457"/>
                </a:lnTo>
                <a:lnTo>
                  <a:pt x="328980" y="165950"/>
                </a:lnTo>
                <a:lnTo>
                  <a:pt x="333032" y="178054"/>
                </a:lnTo>
                <a:lnTo>
                  <a:pt x="336372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8125">
                <a:moveTo>
                  <a:pt x="366534" y="134124"/>
                </a:moveTo>
                <a:lnTo>
                  <a:pt x="356743" y="107975"/>
                </a:lnTo>
                <a:lnTo>
                  <a:pt x="349783" y="94361"/>
                </a:lnTo>
                <a:lnTo>
                  <a:pt x="341884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36" y="30226"/>
                </a:lnTo>
                <a:lnTo>
                  <a:pt x="321170" y="40093"/>
                </a:lnTo>
                <a:lnTo>
                  <a:pt x="315480" y="50520"/>
                </a:lnTo>
                <a:lnTo>
                  <a:pt x="309219" y="61264"/>
                </a:lnTo>
                <a:lnTo>
                  <a:pt x="302514" y="72136"/>
                </a:lnTo>
                <a:lnTo>
                  <a:pt x="299974" y="68846"/>
                </a:lnTo>
                <a:lnTo>
                  <a:pt x="296672" y="65036"/>
                </a:lnTo>
                <a:lnTo>
                  <a:pt x="293166" y="61264"/>
                </a:lnTo>
                <a:lnTo>
                  <a:pt x="293903" y="59944"/>
                </a:lnTo>
                <a:lnTo>
                  <a:pt x="300151" y="49758"/>
                </a:lnTo>
                <a:lnTo>
                  <a:pt x="303174" y="44475"/>
                </a:lnTo>
                <a:lnTo>
                  <a:pt x="307594" y="36766"/>
                </a:lnTo>
                <a:lnTo>
                  <a:pt x="314972" y="23202"/>
                </a:lnTo>
                <a:lnTo>
                  <a:pt x="322072" y="9639"/>
                </a:lnTo>
                <a:lnTo>
                  <a:pt x="295402" y="0"/>
                </a:lnTo>
                <a:lnTo>
                  <a:pt x="291630" y="10553"/>
                </a:lnTo>
                <a:lnTo>
                  <a:pt x="287007" y="21932"/>
                </a:lnTo>
                <a:lnTo>
                  <a:pt x="281813" y="33464"/>
                </a:lnTo>
                <a:lnTo>
                  <a:pt x="276339" y="44450"/>
                </a:lnTo>
                <a:lnTo>
                  <a:pt x="274307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88" y="77216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088" y="237032"/>
                </a:lnTo>
                <a:lnTo>
                  <a:pt x="323088" y="133883"/>
                </a:lnTo>
                <a:lnTo>
                  <a:pt x="323088" y="130822"/>
                </a:lnTo>
                <a:lnTo>
                  <a:pt x="338836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34" y="134124"/>
                </a:lnTo>
                <a:close/>
              </a:path>
              <a:path w="995679" h="238125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04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83" y="197256"/>
                </a:lnTo>
                <a:lnTo>
                  <a:pt x="473557" y="203581"/>
                </a:lnTo>
                <a:lnTo>
                  <a:pt x="471462" y="205270"/>
                </a:lnTo>
                <a:lnTo>
                  <a:pt x="465188" y="197256"/>
                </a:lnTo>
                <a:lnTo>
                  <a:pt x="460489" y="180047"/>
                </a:lnTo>
                <a:lnTo>
                  <a:pt x="460375" y="179666"/>
                </a:lnTo>
                <a:lnTo>
                  <a:pt x="456895" y="154457"/>
                </a:lnTo>
                <a:lnTo>
                  <a:pt x="456857" y="154178"/>
                </a:lnTo>
                <a:lnTo>
                  <a:pt x="454444" y="122440"/>
                </a:lnTo>
                <a:lnTo>
                  <a:pt x="495084" y="122440"/>
                </a:lnTo>
                <a:lnTo>
                  <a:pt x="495084" y="93992"/>
                </a:lnTo>
                <a:lnTo>
                  <a:pt x="453161" y="93992"/>
                </a:lnTo>
                <a:lnTo>
                  <a:pt x="453085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81"/>
                </a:lnTo>
                <a:lnTo>
                  <a:pt x="480060" y="25996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18"/>
                </a:lnTo>
                <a:lnTo>
                  <a:pt x="427355" y="13042"/>
                </a:lnTo>
                <a:lnTo>
                  <a:pt x="425221" y="13589"/>
                </a:lnTo>
                <a:lnTo>
                  <a:pt x="425221" y="93992"/>
                </a:lnTo>
                <a:lnTo>
                  <a:pt x="395490" y="93992"/>
                </a:lnTo>
                <a:lnTo>
                  <a:pt x="395490" y="46990"/>
                </a:lnTo>
                <a:lnTo>
                  <a:pt x="402437" y="45796"/>
                </a:lnTo>
                <a:lnTo>
                  <a:pt x="409511" y="44475"/>
                </a:lnTo>
                <a:lnTo>
                  <a:pt x="416610" y="43027"/>
                </a:lnTo>
                <a:lnTo>
                  <a:pt x="423697" y="41402"/>
                </a:lnTo>
                <a:lnTo>
                  <a:pt x="423722" y="42672"/>
                </a:lnTo>
                <a:lnTo>
                  <a:pt x="423849" y="49758"/>
                </a:lnTo>
                <a:lnTo>
                  <a:pt x="423938" y="54978"/>
                </a:lnTo>
                <a:lnTo>
                  <a:pt x="424065" y="59944"/>
                </a:lnTo>
                <a:lnTo>
                  <a:pt x="424180" y="64833"/>
                </a:lnTo>
                <a:lnTo>
                  <a:pt x="424294" y="68846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16"/>
                </a:lnTo>
                <a:lnTo>
                  <a:pt x="424649" y="79629"/>
                </a:lnTo>
                <a:lnTo>
                  <a:pt x="425081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589"/>
                </a:lnTo>
                <a:lnTo>
                  <a:pt x="405015" y="18745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19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45" y="194640"/>
                </a:lnTo>
                <a:lnTo>
                  <a:pt x="395490" y="196634"/>
                </a:lnTo>
                <a:lnTo>
                  <a:pt x="395490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41" y="194640"/>
                </a:lnTo>
                <a:lnTo>
                  <a:pt x="436118" y="195046"/>
                </a:lnTo>
                <a:lnTo>
                  <a:pt x="445033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84" y="236982"/>
                </a:lnTo>
                <a:lnTo>
                  <a:pt x="483590" y="232295"/>
                </a:lnTo>
                <a:lnTo>
                  <a:pt x="493318" y="217081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287" y="190385"/>
                </a:lnTo>
                <a:close/>
              </a:path>
              <a:path w="995679" h="238125">
                <a:moveTo>
                  <a:pt x="750620" y="208051"/>
                </a:moveTo>
                <a:lnTo>
                  <a:pt x="715441" y="196151"/>
                </a:lnTo>
                <a:lnTo>
                  <a:pt x="687578" y="178206"/>
                </a:lnTo>
                <a:lnTo>
                  <a:pt x="666330" y="154546"/>
                </a:lnTo>
                <a:lnTo>
                  <a:pt x="651027" y="125488"/>
                </a:lnTo>
                <a:lnTo>
                  <a:pt x="735634" y="125488"/>
                </a:lnTo>
                <a:lnTo>
                  <a:pt x="735634" y="94500"/>
                </a:lnTo>
                <a:lnTo>
                  <a:pt x="643661" y="94500"/>
                </a:lnTo>
                <a:lnTo>
                  <a:pt x="643661" y="47993"/>
                </a:lnTo>
                <a:lnTo>
                  <a:pt x="742492" y="47993"/>
                </a:lnTo>
                <a:lnTo>
                  <a:pt x="742492" y="16751"/>
                </a:lnTo>
                <a:lnTo>
                  <a:pt x="517410" y="16751"/>
                </a:lnTo>
                <a:lnTo>
                  <a:pt x="517410" y="47993"/>
                </a:lnTo>
                <a:lnTo>
                  <a:pt x="611644" y="47993"/>
                </a:lnTo>
                <a:lnTo>
                  <a:pt x="611644" y="94500"/>
                </a:lnTo>
                <a:lnTo>
                  <a:pt x="525284" y="94500"/>
                </a:lnTo>
                <a:lnTo>
                  <a:pt x="525284" y="125488"/>
                </a:lnTo>
                <a:lnTo>
                  <a:pt x="607339" y="125488"/>
                </a:lnTo>
                <a:lnTo>
                  <a:pt x="597738" y="150088"/>
                </a:lnTo>
                <a:lnTo>
                  <a:pt x="579983" y="173380"/>
                </a:lnTo>
                <a:lnTo>
                  <a:pt x="551700" y="194017"/>
                </a:lnTo>
                <a:lnTo>
                  <a:pt x="510540" y="210591"/>
                </a:lnTo>
                <a:lnTo>
                  <a:pt x="515683" y="216420"/>
                </a:lnTo>
                <a:lnTo>
                  <a:pt x="521081" y="223621"/>
                </a:lnTo>
                <a:lnTo>
                  <a:pt x="525894" y="231114"/>
                </a:lnTo>
                <a:lnTo>
                  <a:pt x="529336" y="237782"/>
                </a:lnTo>
                <a:lnTo>
                  <a:pt x="568579" y="221970"/>
                </a:lnTo>
                <a:lnTo>
                  <a:pt x="597763" y="202565"/>
                </a:lnTo>
                <a:lnTo>
                  <a:pt x="618324" y="180441"/>
                </a:lnTo>
                <a:lnTo>
                  <a:pt x="631723" y="156476"/>
                </a:lnTo>
                <a:lnTo>
                  <a:pt x="648436" y="184302"/>
                </a:lnTo>
                <a:lnTo>
                  <a:pt x="669798" y="207111"/>
                </a:lnTo>
                <a:lnTo>
                  <a:pt x="696633" y="224866"/>
                </a:lnTo>
                <a:lnTo>
                  <a:pt x="729792" y="237528"/>
                </a:lnTo>
                <a:lnTo>
                  <a:pt x="733971" y="230149"/>
                </a:lnTo>
                <a:lnTo>
                  <a:pt x="739254" y="222034"/>
                </a:lnTo>
                <a:lnTo>
                  <a:pt x="745007" y="214312"/>
                </a:lnTo>
                <a:lnTo>
                  <a:pt x="750620" y="208051"/>
                </a:lnTo>
                <a:close/>
              </a:path>
              <a:path w="995679" h="238125">
                <a:moveTo>
                  <a:pt x="838720" y="8623"/>
                </a:moveTo>
                <a:lnTo>
                  <a:pt x="810780" y="241"/>
                </a:lnTo>
                <a:lnTo>
                  <a:pt x="801052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76" y="98298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50"/>
                </a:lnTo>
                <a:lnTo>
                  <a:pt x="774954" y="130822"/>
                </a:lnTo>
                <a:lnTo>
                  <a:pt x="778954" y="126072"/>
                </a:lnTo>
                <a:lnTo>
                  <a:pt x="782929" y="120980"/>
                </a:lnTo>
                <a:lnTo>
                  <a:pt x="786853" y="115608"/>
                </a:lnTo>
                <a:lnTo>
                  <a:pt x="790702" y="109982"/>
                </a:lnTo>
                <a:lnTo>
                  <a:pt x="790702" y="237020"/>
                </a:lnTo>
                <a:lnTo>
                  <a:pt x="819416" y="237020"/>
                </a:lnTo>
                <a:lnTo>
                  <a:pt x="819416" y="109982"/>
                </a:lnTo>
                <a:lnTo>
                  <a:pt x="819416" y="57912"/>
                </a:lnTo>
                <a:lnTo>
                  <a:pt x="824788" y="45643"/>
                </a:lnTo>
                <a:lnTo>
                  <a:pt x="829830" y="33274"/>
                </a:lnTo>
                <a:lnTo>
                  <a:pt x="834478" y="20904"/>
                </a:lnTo>
                <a:lnTo>
                  <a:pt x="838720" y="8623"/>
                </a:lnTo>
                <a:close/>
              </a:path>
              <a:path w="995679" h="238125">
                <a:moveTo>
                  <a:pt x="876071" y="187985"/>
                </a:moveTo>
                <a:lnTo>
                  <a:pt x="851687" y="175285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592" y="210362"/>
                </a:lnTo>
                <a:lnTo>
                  <a:pt x="821702" y="219989"/>
                </a:lnTo>
                <a:lnTo>
                  <a:pt x="827239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38" y="236258"/>
                </a:lnTo>
                <a:lnTo>
                  <a:pt x="851916" y="226174"/>
                </a:lnTo>
                <a:lnTo>
                  <a:pt x="860882" y="213931"/>
                </a:lnTo>
                <a:lnTo>
                  <a:pt x="869188" y="200787"/>
                </a:lnTo>
                <a:lnTo>
                  <a:pt x="876071" y="187985"/>
                </a:lnTo>
                <a:close/>
              </a:path>
              <a:path w="995679" h="238125">
                <a:moveTo>
                  <a:pt x="913409" y="15227"/>
                </a:moveTo>
                <a:lnTo>
                  <a:pt x="886993" y="15227"/>
                </a:lnTo>
                <a:lnTo>
                  <a:pt x="886993" y="39103"/>
                </a:lnTo>
                <a:lnTo>
                  <a:pt x="886993" y="60960"/>
                </a:lnTo>
                <a:lnTo>
                  <a:pt x="886993" y="83324"/>
                </a:lnTo>
                <a:lnTo>
                  <a:pt x="886993" y="105422"/>
                </a:lnTo>
                <a:lnTo>
                  <a:pt x="886993" y="127774"/>
                </a:lnTo>
                <a:lnTo>
                  <a:pt x="886993" y="150380"/>
                </a:lnTo>
                <a:lnTo>
                  <a:pt x="864387" y="150380"/>
                </a:lnTo>
                <a:lnTo>
                  <a:pt x="864387" y="127774"/>
                </a:lnTo>
                <a:lnTo>
                  <a:pt x="886993" y="127774"/>
                </a:lnTo>
                <a:lnTo>
                  <a:pt x="886993" y="105422"/>
                </a:lnTo>
                <a:lnTo>
                  <a:pt x="864387" y="105422"/>
                </a:lnTo>
                <a:lnTo>
                  <a:pt x="864387" y="83324"/>
                </a:lnTo>
                <a:lnTo>
                  <a:pt x="886993" y="83324"/>
                </a:lnTo>
                <a:lnTo>
                  <a:pt x="886993" y="60960"/>
                </a:lnTo>
                <a:lnTo>
                  <a:pt x="864387" y="60960"/>
                </a:lnTo>
                <a:lnTo>
                  <a:pt x="864387" y="39103"/>
                </a:lnTo>
                <a:lnTo>
                  <a:pt x="886993" y="39103"/>
                </a:lnTo>
                <a:lnTo>
                  <a:pt x="886993" y="15227"/>
                </a:lnTo>
                <a:lnTo>
                  <a:pt x="839228" y="15227"/>
                </a:lnTo>
                <a:lnTo>
                  <a:pt x="839228" y="174510"/>
                </a:lnTo>
                <a:lnTo>
                  <a:pt x="913409" y="174510"/>
                </a:lnTo>
                <a:lnTo>
                  <a:pt x="913409" y="150380"/>
                </a:lnTo>
                <a:lnTo>
                  <a:pt x="913409" y="127774"/>
                </a:lnTo>
                <a:lnTo>
                  <a:pt x="913409" y="105422"/>
                </a:lnTo>
                <a:lnTo>
                  <a:pt x="913409" y="83324"/>
                </a:lnTo>
                <a:lnTo>
                  <a:pt x="913409" y="60960"/>
                </a:lnTo>
                <a:lnTo>
                  <a:pt x="913409" y="39103"/>
                </a:lnTo>
                <a:lnTo>
                  <a:pt x="913409" y="15227"/>
                </a:lnTo>
                <a:close/>
              </a:path>
              <a:path w="995679" h="238125">
                <a:moveTo>
                  <a:pt x="923315" y="217449"/>
                </a:moveTo>
                <a:lnTo>
                  <a:pt x="919429" y="207911"/>
                </a:lnTo>
                <a:lnTo>
                  <a:pt x="913955" y="197040"/>
                </a:lnTo>
                <a:lnTo>
                  <a:pt x="907567" y="185839"/>
                </a:lnTo>
                <a:lnTo>
                  <a:pt x="900976" y="175285"/>
                </a:lnTo>
                <a:lnTo>
                  <a:pt x="879627" y="186969"/>
                </a:lnTo>
                <a:lnTo>
                  <a:pt x="885799" y="198132"/>
                </a:lnTo>
                <a:lnTo>
                  <a:pt x="891755" y="209905"/>
                </a:lnTo>
                <a:lnTo>
                  <a:pt x="896848" y="221195"/>
                </a:lnTo>
                <a:lnTo>
                  <a:pt x="900468" y="230924"/>
                </a:lnTo>
                <a:lnTo>
                  <a:pt x="923315" y="217449"/>
                </a:lnTo>
                <a:close/>
              </a:path>
              <a:path w="995679" h="238125">
                <a:moveTo>
                  <a:pt x="952792" y="27940"/>
                </a:moveTo>
                <a:lnTo>
                  <a:pt x="926884" y="27940"/>
                </a:lnTo>
                <a:lnTo>
                  <a:pt x="926884" y="179095"/>
                </a:lnTo>
                <a:lnTo>
                  <a:pt x="952792" y="179095"/>
                </a:lnTo>
                <a:lnTo>
                  <a:pt x="952792" y="27940"/>
                </a:lnTo>
                <a:close/>
              </a:path>
              <a:path w="995679" h="238125">
                <a:moveTo>
                  <a:pt x="995210" y="208572"/>
                </a:moveTo>
                <a:lnTo>
                  <a:pt x="966749" y="208572"/>
                </a:lnTo>
                <a:lnTo>
                  <a:pt x="945515" y="208572"/>
                </a:lnTo>
                <a:lnTo>
                  <a:pt x="937399" y="208572"/>
                </a:lnTo>
                <a:lnTo>
                  <a:pt x="940066" y="215087"/>
                </a:lnTo>
                <a:lnTo>
                  <a:pt x="942530" y="222669"/>
                </a:lnTo>
                <a:lnTo>
                  <a:pt x="944473" y="230251"/>
                </a:lnTo>
                <a:lnTo>
                  <a:pt x="945629" y="236791"/>
                </a:lnTo>
                <a:lnTo>
                  <a:pt x="945680" y="237020"/>
                </a:lnTo>
                <a:lnTo>
                  <a:pt x="984300" y="231178"/>
                </a:lnTo>
                <a:lnTo>
                  <a:pt x="994943" y="213601"/>
                </a:lnTo>
                <a:lnTo>
                  <a:pt x="995210" y="208572"/>
                </a:lnTo>
                <a:close/>
              </a:path>
              <a:path w="995679" h="238125">
                <a:moveTo>
                  <a:pt x="995476" y="3797"/>
                </a:moveTo>
                <a:lnTo>
                  <a:pt x="968286" y="3797"/>
                </a:lnTo>
                <a:lnTo>
                  <a:pt x="968286" y="207289"/>
                </a:lnTo>
                <a:lnTo>
                  <a:pt x="967041" y="208318"/>
                </a:lnTo>
                <a:lnTo>
                  <a:pt x="995222" y="208318"/>
                </a:lnTo>
                <a:lnTo>
                  <a:pt x="995476" y="203733"/>
                </a:lnTo>
                <a:lnTo>
                  <a:pt x="995476" y="3797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2" name="object 62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63" name="object 63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6" name="object 66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67" name="object 6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71" name="object 71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72" name="object 72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7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75" name="object 75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76" name="object 7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378601" y="412051"/>
              <a:ext cx="252813" cy="97485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80" name="object 80"/>
          <p:cNvGrpSpPr/>
          <p:nvPr/>
        </p:nvGrpSpPr>
        <p:grpSpPr>
          <a:xfrm>
            <a:off x="7144916" y="105524"/>
            <a:ext cx="110489" cy="3114040"/>
            <a:chOff x="8657009" y="1619999"/>
            <a:chExt cx="110489" cy="3114040"/>
          </a:xfrm>
        </p:grpSpPr>
        <p:sp>
          <p:nvSpPr>
            <p:cNvPr id="81" name="object 81"/>
            <p:cNvSpPr/>
            <p:nvPr/>
          </p:nvSpPr>
          <p:spPr>
            <a:xfrm>
              <a:off x="8712000" y="1632699"/>
              <a:ext cx="0" cy="3088640"/>
            </a:xfrm>
            <a:custGeom>
              <a:avLst/>
              <a:gdLst/>
              <a:ahLst/>
              <a:cxnLst/>
              <a:rect l="l" t="t" r="r" b="b"/>
              <a:pathLst>
                <a:path h="3088640">
                  <a:moveTo>
                    <a:pt x="0" y="0"/>
                  </a:moveTo>
                  <a:lnTo>
                    <a:pt x="0" y="30886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8657006" y="1619998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3" name="object 83"/>
          <p:cNvGrpSpPr/>
          <p:nvPr/>
        </p:nvGrpSpPr>
        <p:grpSpPr>
          <a:xfrm>
            <a:off x="7471432" y="1154539"/>
            <a:ext cx="190500" cy="991235"/>
            <a:chOff x="8983526" y="2669013"/>
            <a:chExt cx="190500" cy="991235"/>
          </a:xfrm>
        </p:grpSpPr>
        <p:pic>
          <p:nvPicPr>
            <p:cNvPr id="84" name="object 8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7" y="2669013"/>
              <a:ext cx="190284" cy="125996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3533" y="2819109"/>
              <a:ext cx="190284" cy="126784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8983530" y="2974309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7" name="object 8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983526" y="3045424"/>
              <a:ext cx="186740" cy="129311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987094" y="3208497"/>
              <a:ext cx="145821" cy="206286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7094" y="3453349"/>
              <a:ext cx="145821" cy="206286"/>
            </a:xfrm>
            <a:prstGeom prst="rect">
              <a:avLst/>
            </a:prstGeom>
          </p:spPr>
        </p:pic>
      </p:grpSp>
      <p:sp>
        <p:nvSpPr>
          <p:cNvPr id="90" name="object 90"/>
          <p:cNvSpPr/>
          <p:nvPr/>
        </p:nvSpPr>
        <p:spPr>
          <a:xfrm>
            <a:off x="7265308" y="2684158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500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410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410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64"/>
                </a:lnTo>
                <a:lnTo>
                  <a:pt x="53619" y="312813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13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17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694"/>
                </a:lnTo>
                <a:lnTo>
                  <a:pt x="45859" y="152196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410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225"/>
                </a:lnTo>
                <a:lnTo>
                  <a:pt x="112204" y="395719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19"/>
                </a:lnTo>
                <a:lnTo>
                  <a:pt x="96977" y="403225"/>
                </a:lnTo>
                <a:lnTo>
                  <a:pt x="82257" y="403225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19"/>
                </a:lnTo>
                <a:lnTo>
                  <a:pt x="68414" y="403225"/>
                </a:lnTo>
                <a:lnTo>
                  <a:pt x="54076" y="403225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19"/>
                </a:lnTo>
                <a:lnTo>
                  <a:pt x="40360" y="403225"/>
                </a:lnTo>
                <a:lnTo>
                  <a:pt x="26276" y="403225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77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25"/>
                </a:lnTo>
                <a:lnTo>
                  <a:pt x="107886" y="466166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66"/>
                </a:lnTo>
                <a:lnTo>
                  <a:pt x="93294" y="466166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33"/>
                </a:lnTo>
                <a:lnTo>
                  <a:pt x="50520" y="446633"/>
                </a:lnTo>
                <a:lnTo>
                  <a:pt x="50520" y="442302"/>
                </a:lnTo>
                <a:lnTo>
                  <a:pt x="93294" y="442302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58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79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1" name="object 91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265939" y="3271981"/>
            <a:ext cx="121860" cy="466632"/>
          </a:xfrm>
          <a:prstGeom prst="rect">
            <a:avLst/>
          </a:prstGeom>
        </p:spPr>
      </p:pic>
      <p:grpSp>
        <p:nvGrpSpPr>
          <p:cNvPr id="92" name="object 92"/>
          <p:cNvGrpSpPr/>
          <p:nvPr/>
        </p:nvGrpSpPr>
        <p:grpSpPr>
          <a:xfrm>
            <a:off x="7144916" y="3219525"/>
            <a:ext cx="110489" cy="3114040"/>
            <a:chOff x="8657009" y="4734000"/>
            <a:chExt cx="110489" cy="3114040"/>
          </a:xfrm>
        </p:grpSpPr>
        <p:sp>
          <p:nvSpPr>
            <p:cNvPr id="93" name="object 93"/>
            <p:cNvSpPr/>
            <p:nvPr/>
          </p:nvSpPr>
          <p:spPr>
            <a:xfrm>
              <a:off x="8712000" y="4797500"/>
              <a:ext cx="0" cy="2987040"/>
            </a:xfrm>
            <a:custGeom>
              <a:avLst/>
              <a:gdLst/>
              <a:ahLst/>
              <a:cxnLst/>
              <a:rect l="l" t="t" r="r" b="b"/>
              <a:pathLst>
                <a:path h="2987040">
                  <a:moveTo>
                    <a:pt x="0" y="0"/>
                  </a:moveTo>
                  <a:lnTo>
                    <a:pt x="0" y="29870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8657006" y="4734001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7471432" y="4268538"/>
            <a:ext cx="190500" cy="991235"/>
            <a:chOff x="8983526" y="5783012"/>
            <a:chExt cx="190500" cy="991235"/>
          </a:xfrm>
        </p:grpSpPr>
        <p:pic>
          <p:nvPicPr>
            <p:cNvPr id="96" name="object 9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983537" y="5783012"/>
              <a:ext cx="190284" cy="125996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3533" y="5933108"/>
              <a:ext cx="190284" cy="126784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8983530" y="6088309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" name="object 9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3526" y="6159424"/>
              <a:ext cx="186740" cy="129311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7094" y="6322497"/>
              <a:ext cx="145821" cy="206286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987094" y="6567344"/>
              <a:ext cx="145821" cy="206286"/>
            </a:xfrm>
            <a:prstGeom prst="rect">
              <a:avLst/>
            </a:prstGeom>
          </p:spPr>
        </p:pic>
      </p:grpSp>
      <p:sp>
        <p:nvSpPr>
          <p:cNvPr id="102" name="object 102"/>
          <p:cNvSpPr/>
          <p:nvPr/>
        </p:nvSpPr>
        <p:spPr>
          <a:xfrm>
            <a:off x="7265308" y="5798160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397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397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00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62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80"/>
                </a:lnTo>
                <a:lnTo>
                  <a:pt x="68275" y="153784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199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199"/>
                </a:lnTo>
                <a:lnTo>
                  <a:pt x="82257" y="403199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199"/>
                </a:lnTo>
                <a:lnTo>
                  <a:pt x="54076" y="403199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199"/>
                </a:lnTo>
                <a:lnTo>
                  <a:pt x="26276" y="403199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12"/>
                </a:lnTo>
                <a:lnTo>
                  <a:pt x="107886" y="466153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12"/>
                </a:lnTo>
                <a:lnTo>
                  <a:pt x="50520" y="470712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85"/>
                </a:lnTo>
                <a:lnTo>
                  <a:pt x="50520" y="458685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3" name="object 103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265939" y="6385980"/>
            <a:ext cx="121860" cy="466632"/>
          </a:xfrm>
          <a:prstGeom prst="rect">
            <a:avLst/>
          </a:prstGeom>
        </p:spPr>
      </p:pic>
      <p:grpSp>
        <p:nvGrpSpPr>
          <p:cNvPr id="104" name="object 104"/>
          <p:cNvGrpSpPr/>
          <p:nvPr/>
        </p:nvGrpSpPr>
        <p:grpSpPr>
          <a:xfrm>
            <a:off x="7144916" y="6333525"/>
            <a:ext cx="110489" cy="3024505"/>
            <a:chOff x="8657009" y="7847999"/>
            <a:chExt cx="110489" cy="3024505"/>
          </a:xfrm>
        </p:grpSpPr>
        <p:sp>
          <p:nvSpPr>
            <p:cNvPr id="105" name="object 105"/>
            <p:cNvSpPr/>
            <p:nvPr/>
          </p:nvSpPr>
          <p:spPr>
            <a:xfrm>
              <a:off x="8712000" y="7911499"/>
              <a:ext cx="0" cy="2897505"/>
            </a:xfrm>
            <a:custGeom>
              <a:avLst/>
              <a:gdLst/>
              <a:ahLst/>
              <a:cxnLst/>
              <a:rect l="l" t="t" r="r" b="b"/>
              <a:pathLst>
                <a:path h="2897504">
                  <a:moveTo>
                    <a:pt x="0" y="0"/>
                  </a:moveTo>
                  <a:lnTo>
                    <a:pt x="0" y="2896997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8657006" y="7848002"/>
              <a:ext cx="110489" cy="3024505"/>
            </a:xfrm>
            <a:custGeom>
              <a:avLst/>
              <a:gdLst/>
              <a:ahLst/>
              <a:cxnLst/>
              <a:rect l="l" t="t" r="r" b="b"/>
              <a:pathLst>
                <a:path w="110490" h="3024504">
                  <a:moveTo>
                    <a:pt x="109982" y="2928747"/>
                  </a:moveTo>
                  <a:lnTo>
                    <a:pt x="0" y="2928747"/>
                  </a:lnTo>
                  <a:lnTo>
                    <a:pt x="54991" y="3023997"/>
                  </a:lnTo>
                  <a:lnTo>
                    <a:pt x="109982" y="2928747"/>
                  </a:lnTo>
                  <a:close/>
                </a:path>
                <a:path w="110490" h="302450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7471442" y="7453621"/>
            <a:ext cx="190500" cy="758825"/>
            <a:chOff x="8983536" y="8968095"/>
            <a:chExt cx="190500" cy="758825"/>
          </a:xfrm>
        </p:grpSpPr>
        <p:pic>
          <p:nvPicPr>
            <p:cNvPr id="108" name="object 108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8983536" y="8968095"/>
              <a:ext cx="190284" cy="280170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987094" y="9275432"/>
              <a:ext cx="145821" cy="206286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987094" y="9520279"/>
              <a:ext cx="145821" cy="206286"/>
            </a:xfrm>
            <a:prstGeom prst="rect">
              <a:avLst/>
            </a:prstGeom>
          </p:spPr>
        </p:pic>
      </p:grpSp>
      <p:pic>
        <p:nvPicPr>
          <p:cNvPr id="111" name="object 111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flyer_B5_三巻折_縦_表面_表紙天側</dc:title>
  <cp:revision>1</cp:revision>
  <dcterms:created xsi:type="dcterms:W3CDTF">2025-04-13T04:36:01Z</dcterms:created>
  <dcterms:modified xsi:type="dcterms:W3CDTF">2025-04-14T01:26:32Z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